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60" r:id="rId3"/>
    <p:sldId id="292" r:id="rId4"/>
    <p:sldId id="287" r:id="rId5"/>
    <p:sldId id="294" r:id="rId6"/>
    <p:sldId id="279" r:id="rId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aleway" panose="020B0604020202020204" charset="0"/>
      <p:regular r:id="rId13"/>
      <p:bold r:id="rId14"/>
      <p:italic r:id="rId15"/>
      <p:boldItalic r:id="rId16"/>
    </p:embeddedFont>
    <p:embeddedFont>
      <p:font typeface="Trirong" panose="020B0604020202020204" charset="-34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FFC000"/>
    <a:srgbClr val="CEF2F2"/>
    <a:srgbClr val="BB8C4A"/>
    <a:srgbClr val="DEAD54"/>
    <a:srgbClr val="A31320"/>
    <a:srgbClr val="B794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B2A145-8B2E-40CD-A04E-DB741888CC90}">
  <a:tblStyle styleId="{90B2A145-8B2E-40CD-A04E-DB741888CC90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6" d="100"/>
          <a:sy n="156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492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004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8218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Shape 4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4C10553-BFC0-4513-BFC9-1A3B643E0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85533" y="-774369"/>
            <a:ext cx="5269084" cy="6768586"/>
          </a:xfrm>
          <a:prstGeom prst="rect">
            <a:avLst/>
          </a:prstGeom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3287225"/>
            <a:ext cx="56175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4800" baseline="0">
                <a:solidFill>
                  <a:srgbClr val="FFFFFF"/>
                </a:solidFill>
                <a:latin typeface="Trajan Pro" panose="02020502050506020301" pitchFamily="18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grpSp>
        <p:nvGrpSpPr>
          <p:cNvPr id="12" name="Shape 12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13" name="Shape 13"/>
            <p:cNvCxnSpPr>
              <a:stCxn id="14" idx="3"/>
              <a:endCxn id="15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lg" len="lg"/>
              <a:tailEnd type="none" w="lg" len="lg"/>
            </a:ln>
          </p:spPr>
        </p:cxnSp>
        <p:grpSp>
          <p:nvGrpSpPr>
            <p:cNvPr id="16" name="Shape 16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17" name="Shape 17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" name="Shape 18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9" name="Shape 19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0" name="Shape 20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1" name="Shape 21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22" name="Shape 22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" name="Shape 14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" name="Shape 24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" name="Shape 25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26" name="Shape 26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7" name="Shape 27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8" name="Shape 28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" name="Shape 15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9" name="Shape 29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30" name="Shape 30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1" name="Shape 31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2" name="Shape 32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34" name="Shape 34"/>
            <p:cNvCxnSpPr>
              <a:stCxn id="18" idx="3"/>
              <a:endCxn id="24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lg" len="lg"/>
              <a:tailEnd type="none" w="lg" len="lg"/>
            </a:ln>
          </p:spPr>
        </p:cxnSp>
        <p:cxnSp>
          <p:nvCxnSpPr>
            <p:cNvPr id="35" name="Shape 35"/>
            <p:cNvCxnSpPr>
              <a:stCxn id="20" idx="2"/>
              <a:endCxn id="31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lg" len="lg"/>
              <a:tailEnd type="none" w="lg" len="lg"/>
            </a:ln>
          </p:spPr>
        </p:cxnSp>
        <p:cxnSp>
          <p:nvCxnSpPr>
            <p:cNvPr id="36" name="Shape 36"/>
            <p:cNvCxnSpPr>
              <a:stCxn id="33" idx="2"/>
              <a:endCxn id="27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lg" len="lg"/>
              <a:tailEnd type="none" w="lg" len="lg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m 54">
            <a:extLst>
              <a:ext uri="{FF2B5EF4-FFF2-40B4-BE49-F238E27FC236}">
                <a16:creationId xmlns:a16="http://schemas.microsoft.com/office/drawing/2014/main" id="{BA4448DC-C2ED-4C85-B0BA-B7C1E08818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682092" y="-774369"/>
            <a:ext cx="5269084" cy="6768586"/>
          </a:xfrm>
          <a:prstGeom prst="rect">
            <a:avLst/>
          </a:prstGeom>
        </p:spPr>
      </p:pic>
      <p:pic>
        <p:nvPicPr>
          <p:cNvPr id="56" name="Imagem 55">
            <a:extLst>
              <a:ext uri="{FF2B5EF4-FFF2-40B4-BE49-F238E27FC236}">
                <a16:creationId xmlns:a16="http://schemas.microsoft.com/office/drawing/2014/main" id="{02256759-E304-433A-B7A6-583FCE7836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85658" y="-774369"/>
            <a:ext cx="5269084" cy="6768586"/>
          </a:xfrm>
          <a:prstGeom prst="rect">
            <a:avLst/>
          </a:prstGeom>
        </p:spPr>
      </p:pic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2376125" y="2161800"/>
            <a:ext cx="4392000" cy="819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defRPr sz="2400" i="1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9pPr>
          </a:lstStyle>
          <a:p>
            <a:endParaRPr/>
          </a:p>
        </p:txBody>
      </p:sp>
      <p:grpSp>
        <p:nvGrpSpPr>
          <p:cNvPr id="30" name="Shape 12">
            <a:extLst>
              <a:ext uri="{FF2B5EF4-FFF2-40B4-BE49-F238E27FC236}">
                <a16:creationId xmlns:a16="http://schemas.microsoft.com/office/drawing/2014/main" id="{230AF03B-14AC-4FE5-857B-FAF6990696D5}"/>
              </a:ext>
            </a:extLst>
          </p:cNvPr>
          <p:cNvGrpSpPr/>
          <p:nvPr userDrawn="1"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31" name="Shape 13">
              <a:extLst>
                <a:ext uri="{FF2B5EF4-FFF2-40B4-BE49-F238E27FC236}">
                  <a16:creationId xmlns:a16="http://schemas.microsoft.com/office/drawing/2014/main" id="{2FEE9B89-5337-426F-9F4E-9CFE35EAA3D0}"/>
                </a:ext>
              </a:extLst>
            </p:cNvPr>
            <p:cNvCxnSpPr>
              <a:stCxn id="48" idx="3"/>
              <a:endCxn id="46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lg" len="lg"/>
              <a:tailEnd type="none" w="lg" len="lg"/>
            </a:ln>
          </p:spPr>
        </p:cxnSp>
        <p:grpSp>
          <p:nvGrpSpPr>
            <p:cNvPr id="32" name="Shape 16">
              <a:extLst>
                <a:ext uri="{FF2B5EF4-FFF2-40B4-BE49-F238E27FC236}">
                  <a16:creationId xmlns:a16="http://schemas.microsoft.com/office/drawing/2014/main" id="{CD43E19B-C040-45A0-B44F-2A57F282A868}"/>
                </a:ext>
              </a:extLst>
            </p:cNvPr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51" name="Shape 17">
                <a:extLst>
                  <a:ext uri="{FF2B5EF4-FFF2-40B4-BE49-F238E27FC236}">
                    <a16:creationId xmlns:a16="http://schemas.microsoft.com/office/drawing/2014/main" id="{55B7DC73-5856-4F62-9668-8C7C49D72B83}"/>
                  </a:ext>
                </a:extLst>
              </p:cNvPr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2" name="Shape 18">
                <a:extLst>
                  <a:ext uri="{FF2B5EF4-FFF2-40B4-BE49-F238E27FC236}">
                    <a16:creationId xmlns:a16="http://schemas.microsoft.com/office/drawing/2014/main" id="{43C63B82-B42E-4306-A9AC-B0103331B343}"/>
                  </a:ext>
                </a:extLst>
              </p:cNvPr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3" name="Shape 19">
                <a:extLst>
                  <a:ext uri="{FF2B5EF4-FFF2-40B4-BE49-F238E27FC236}">
                    <a16:creationId xmlns:a16="http://schemas.microsoft.com/office/drawing/2014/main" id="{4C88A422-B122-42C3-938C-D436E774F75A}"/>
                  </a:ext>
                </a:extLst>
              </p:cNvPr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" name="Shape 20">
                <a:extLst>
                  <a:ext uri="{FF2B5EF4-FFF2-40B4-BE49-F238E27FC236}">
                    <a16:creationId xmlns:a16="http://schemas.microsoft.com/office/drawing/2014/main" id="{83131AD0-E3BA-4086-895B-C47D13B26AD1}"/>
                  </a:ext>
                </a:extLst>
              </p:cNvPr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3" name="Shape 21">
              <a:extLst>
                <a:ext uri="{FF2B5EF4-FFF2-40B4-BE49-F238E27FC236}">
                  <a16:creationId xmlns:a16="http://schemas.microsoft.com/office/drawing/2014/main" id="{EED9E2A3-415F-43FE-800E-B11E7E4B8B48}"/>
                </a:ext>
              </a:extLst>
            </p:cNvPr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47" name="Shape 22">
                <a:extLst>
                  <a:ext uri="{FF2B5EF4-FFF2-40B4-BE49-F238E27FC236}">
                    <a16:creationId xmlns:a16="http://schemas.microsoft.com/office/drawing/2014/main" id="{95E00101-B4D2-4223-87D3-532D2F47BE8A}"/>
                  </a:ext>
                </a:extLst>
              </p:cNvPr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8" name="Shape 14">
                <a:extLst>
                  <a:ext uri="{FF2B5EF4-FFF2-40B4-BE49-F238E27FC236}">
                    <a16:creationId xmlns:a16="http://schemas.microsoft.com/office/drawing/2014/main" id="{6E4E60F4-F0DA-4816-82D0-69D18892359E}"/>
                  </a:ext>
                </a:extLst>
              </p:cNvPr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9" name="Shape 23">
                <a:extLst>
                  <a:ext uri="{FF2B5EF4-FFF2-40B4-BE49-F238E27FC236}">
                    <a16:creationId xmlns:a16="http://schemas.microsoft.com/office/drawing/2014/main" id="{43F88819-6074-4CFC-82BE-3B3FC581EB16}"/>
                  </a:ext>
                </a:extLst>
              </p:cNvPr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" name="Shape 24">
                <a:extLst>
                  <a:ext uri="{FF2B5EF4-FFF2-40B4-BE49-F238E27FC236}">
                    <a16:creationId xmlns:a16="http://schemas.microsoft.com/office/drawing/2014/main" id="{5CFDFB8D-F3A5-4191-BA85-125E193C7E56}"/>
                  </a:ext>
                </a:extLst>
              </p:cNvPr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4" name="Shape 25">
              <a:extLst>
                <a:ext uri="{FF2B5EF4-FFF2-40B4-BE49-F238E27FC236}">
                  <a16:creationId xmlns:a16="http://schemas.microsoft.com/office/drawing/2014/main" id="{7771886A-C92B-4CD2-B3C5-4230596F901B}"/>
                </a:ext>
              </a:extLst>
            </p:cNvPr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43" name="Shape 26">
                <a:extLst>
                  <a:ext uri="{FF2B5EF4-FFF2-40B4-BE49-F238E27FC236}">
                    <a16:creationId xmlns:a16="http://schemas.microsoft.com/office/drawing/2014/main" id="{F866D043-BB89-49F9-90B3-08022CAB2BAC}"/>
                  </a:ext>
                </a:extLst>
              </p:cNvPr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4" name="Shape 27">
                <a:extLst>
                  <a:ext uri="{FF2B5EF4-FFF2-40B4-BE49-F238E27FC236}">
                    <a16:creationId xmlns:a16="http://schemas.microsoft.com/office/drawing/2014/main" id="{3FC51892-FA6E-4D84-8B01-D0CB928575B3}"/>
                  </a:ext>
                </a:extLst>
              </p:cNvPr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" name="Shape 28">
                <a:extLst>
                  <a:ext uri="{FF2B5EF4-FFF2-40B4-BE49-F238E27FC236}">
                    <a16:creationId xmlns:a16="http://schemas.microsoft.com/office/drawing/2014/main" id="{F7B46FAA-A25C-4453-B500-D429F41038A6}"/>
                  </a:ext>
                </a:extLst>
              </p:cNvPr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15">
                <a:extLst>
                  <a:ext uri="{FF2B5EF4-FFF2-40B4-BE49-F238E27FC236}">
                    <a16:creationId xmlns:a16="http://schemas.microsoft.com/office/drawing/2014/main" id="{02DB80CE-9247-4259-89A3-797AB6B5630C}"/>
                  </a:ext>
                </a:extLst>
              </p:cNvPr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35" name="Shape 29">
              <a:extLst>
                <a:ext uri="{FF2B5EF4-FFF2-40B4-BE49-F238E27FC236}">
                  <a16:creationId xmlns:a16="http://schemas.microsoft.com/office/drawing/2014/main" id="{A018C76E-4CFD-4835-BA1E-D4B82A7939A4}"/>
                </a:ext>
              </a:extLst>
            </p:cNvPr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39" name="Shape 30">
                <a:extLst>
                  <a:ext uri="{FF2B5EF4-FFF2-40B4-BE49-F238E27FC236}">
                    <a16:creationId xmlns:a16="http://schemas.microsoft.com/office/drawing/2014/main" id="{F3701D7A-8E33-4FFC-A2AE-F96E1A2D9A89}"/>
                  </a:ext>
                </a:extLst>
              </p:cNvPr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0" name="Shape 31">
                <a:extLst>
                  <a:ext uri="{FF2B5EF4-FFF2-40B4-BE49-F238E27FC236}">
                    <a16:creationId xmlns:a16="http://schemas.microsoft.com/office/drawing/2014/main" id="{F958D153-B1C2-4E7D-8A52-A0EC6D1966F3}"/>
                  </a:ext>
                </a:extLst>
              </p:cNvPr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" name="Shape 32">
                <a:extLst>
                  <a:ext uri="{FF2B5EF4-FFF2-40B4-BE49-F238E27FC236}">
                    <a16:creationId xmlns:a16="http://schemas.microsoft.com/office/drawing/2014/main" id="{81611D1E-4D64-4A66-BC5B-BE2A2F8D00FD}"/>
                  </a:ext>
                </a:extLst>
              </p:cNvPr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" name="Shape 33">
                <a:extLst>
                  <a:ext uri="{FF2B5EF4-FFF2-40B4-BE49-F238E27FC236}">
                    <a16:creationId xmlns:a16="http://schemas.microsoft.com/office/drawing/2014/main" id="{3F02CD25-FC45-471D-AE80-5894F9C08716}"/>
                  </a:ext>
                </a:extLst>
              </p:cNvPr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36" name="Shape 34">
              <a:extLst>
                <a:ext uri="{FF2B5EF4-FFF2-40B4-BE49-F238E27FC236}">
                  <a16:creationId xmlns:a16="http://schemas.microsoft.com/office/drawing/2014/main" id="{71B55E13-6C5F-46EE-AC5D-1237BDE04640}"/>
                </a:ext>
              </a:extLst>
            </p:cNvPr>
            <p:cNvCxnSpPr>
              <a:stCxn id="52" idx="3"/>
              <a:endCxn id="50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lg" len="lg"/>
              <a:tailEnd type="none" w="lg" len="lg"/>
            </a:ln>
          </p:spPr>
        </p:cxnSp>
        <p:cxnSp>
          <p:nvCxnSpPr>
            <p:cNvPr id="37" name="Shape 35">
              <a:extLst>
                <a:ext uri="{FF2B5EF4-FFF2-40B4-BE49-F238E27FC236}">
                  <a16:creationId xmlns:a16="http://schemas.microsoft.com/office/drawing/2014/main" id="{01A0BBC1-38B3-4AF7-BC29-FFF3B33146E8}"/>
                </a:ext>
              </a:extLst>
            </p:cNvPr>
            <p:cNvCxnSpPr>
              <a:stCxn id="54" idx="2"/>
              <a:endCxn id="40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lg" len="lg"/>
              <a:tailEnd type="none" w="lg" len="lg"/>
            </a:ln>
          </p:spPr>
        </p:cxnSp>
        <p:cxnSp>
          <p:nvCxnSpPr>
            <p:cNvPr id="38" name="Shape 36">
              <a:extLst>
                <a:ext uri="{FF2B5EF4-FFF2-40B4-BE49-F238E27FC236}">
                  <a16:creationId xmlns:a16="http://schemas.microsoft.com/office/drawing/2014/main" id="{4E58820C-E04F-4478-8FBC-2EE4AA3915AC}"/>
                </a:ext>
              </a:extLst>
            </p:cNvPr>
            <p:cNvCxnSpPr>
              <a:stCxn id="42" idx="2"/>
              <a:endCxn id="44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miter lim="800000"/>
              <a:headEnd type="none" w="lg" len="lg"/>
              <a:tailEnd type="none" w="lg" len="lg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1 column"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714000" y="1375425"/>
            <a:ext cx="5496600" cy="319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aseline="0">
                <a:solidFill>
                  <a:srgbClr val="A31320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grpSp>
        <p:nvGrpSpPr>
          <p:cNvPr id="99" name="Shape 99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100" name="Shape 100"/>
            <p:cNvCxnSpPr>
              <a:stCxn id="101" idx="3"/>
              <a:endCxn id="102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103" name="Shape 103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104" name="Shape 104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5" name="Shape 105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6" name="Shape 106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7" name="Shape 107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08" name="Shape 108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109" name="Shape 109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1" name="Shape 101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0" name="Shape 110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12" name="Shape 112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113" name="Shape 113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4" name="Shape 114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5" name="Shape 115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02" name="Shape 102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16" name="Shape 116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117" name="Shape 117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8" name="Shape 118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121" name="Shape 121"/>
            <p:cNvCxnSpPr>
              <a:stCxn id="105" idx="3"/>
              <a:endCxn id="111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2" name="Shape 122"/>
            <p:cNvCxnSpPr>
              <a:stCxn id="107" idx="2"/>
              <a:endCxn id="118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3" name="Shape 123"/>
            <p:cNvCxnSpPr>
              <a:stCxn id="120" idx="2"/>
              <a:endCxn id="114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156">
            <a:extLst>
              <a:ext uri="{FF2B5EF4-FFF2-40B4-BE49-F238E27FC236}">
                <a16:creationId xmlns:a16="http://schemas.microsoft.com/office/drawing/2014/main" id="{12705DD0-AD2F-4B66-A874-4EE2245DAB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7149498" cy="44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baseline="0">
                <a:latin typeface="Trajan Pro" panose="02020502050506020301" pitchFamily="18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68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2 columns">
    <p:bg>
      <p:bgPr>
        <a:solidFill>
          <a:schemeClr val="bg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14000" y="1374050"/>
            <a:ext cx="3049800" cy="316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 baseline="0">
                <a:solidFill>
                  <a:srgbClr val="A31320"/>
                </a:solidFill>
              </a:defRPr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 dirty="0"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3947435" y="1374050"/>
            <a:ext cx="3049800" cy="316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 baseline="0">
                <a:solidFill>
                  <a:srgbClr val="A31320"/>
                </a:solidFill>
              </a:defRPr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grpSp>
        <p:nvGrpSpPr>
          <p:cNvPr id="129" name="Shape 129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130" name="Shape 130"/>
            <p:cNvCxnSpPr>
              <a:stCxn id="131" idx="3"/>
              <a:endCxn id="132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133" name="Shape 133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134" name="Shape 134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38" name="Shape 138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139" name="Shape 139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0" name="Shape 140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2" name="Shape 142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143" name="Shape 143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4" name="Shape 144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5" name="Shape 145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46" name="Shape 146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147" name="Shape 147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8" name="Shape 148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50" name="Shape 150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151" name="Shape 151"/>
            <p:cNvCxnSpPr>
              <a:stCxn id="135" idx="3"/>
              <a:endCxn id="141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2" name="Shape 152"/>
            <p:cNvCxnSpPr>
              <a:stCxn id="137" idx="2"/>
              <a:endCxn id="148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3" name="Shape 153"/>
            <p:cNvCxnSpPr>
              <a:stCxn id="150" idx="2"/>
              <a:endCxn id="144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31" name="Shape 156">
            <a:extLst>
              <a:ext uri="{FF2B5EF4-FFF2-40B4-BE49-F238E27FC236}">
                <a16:creationId xmlns:a16="http://schemas.microsoft.com/office/drawing/2014/main" id="{AFA990B2-6ECB-46C6-A216-DC98420FA0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7149498" cy="44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baseline="0">
                <a:latin typeface="Trajan Pro" panose="02020502050506020301" pitchFamily="18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3399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+ 3 columns">
    <p:bg>
      <p:bgPr>
        <a:solidFill>
          <a:schemeClr val="bg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7149498" cy="448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 baseline="0">
                <a:latin typeface="Trajan Pro" panose="02020502050506020301" pitchFamily="18" charset="0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714000" y="1385528"/>
            <a:ext cx="2304300" cy="313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 baseline="0">
                <a:solidFill>
                  <a:srgbClr val="A31320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2"/>
          </p:nvPr>
        </p:nvSpPr>
        <p:spPr>
          <a:xfrm>
            <a:off x="3136599" y="1385528"/>
            <a:ext cx="2304299" cy="313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 baseline="0">
                <a:solidFill>
                  <a:srgbClr val="A31320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3"/>
          </p:nvPr>
        </p:nvSpPr>
        <p:spPr>
          <a:xfrm>
            <a:off x="5559198" y="1385528"/>
            <a:ext cx="2304300" cy="313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 baseline="0">
                <a:solidFill>
                  <a:srgbClr val="A31320"/>
                </a:solidFill>
              </a:defRPr>
            </a:lvl1pPr>
            <a:lvl2pPr lvl="1" rtl="0">
              <a:spcBef>
                <a:spcPts val="0"/>
              </a:spcBef>
              <a:buSzPct val="100000"/>
              <a:defRPr sz="1400"/>
            </a:lvl2pPr>
            <a:lvl3pPr lvl="2" rtl="0">
              <a:spcBef>
                <a:spcPts val="0"/>
              </a:spcBef>
              <a:buSzPct val="100000"/>
              <a:defRPr sz="1400"/>
            </a:lvl3pPr>
            <a:lvl4pPr lvl="3" rtl="0">
              <a:spcBef>
                <a:spcPts val="0"/>
              </a:spcBef>
              <a:buSzPct val="100000"/>
              <a:defRPr sz="1400"/>
            </a:lvl4pPr>
            <a:lvl5pPr lvl="4" rtl="0">
              <a:spcBef>
                <a:spcPts val="0"/>
              </a:spcBef>
              <a:buSzPct val="100000"/>
              <a:defRPr sz="1400"/>
            </a:lvl5pPr>
            <a:lvl6pPr lvl="5" rtl="0">
              <a:spcBef>
                <a:spcPts val="0"/>
              </a:spcBef>
              <a:buSzPct val="100000"/>
              <a:defRPr sz="1400"/>
            </a:lvl6pPr>
            <a:lvl7pPr lvl="6" rtl="0">
              <a:spcBef>
                <a:spcPts val="0"/>
              </a:spcBef>
              <a:buSzPct val="100000"/>
              <a:defRPr sz="1400"/>
            </a:lvl7pPr>
            <a:lvl8pPr lvl="7" rtl="0">
              <a:spcBef>
                <a:spcPts val="0"/>
              </a:spcBef>
              <a:buSzPct val="100000"/>
              <a:defRPr sz="1400"/>
            </a:lvl8pPr>
            <a:lvl9pPr lvl="8" rtl="0">
              <a:spcBef>
                <a:spcPts val="0"/>
              </a:spcBef>
              <a:buSzPct val="100000"/>
              <a:defRPr sz="1400"/>
            </a:lvl9pPr>
          </a:lstStyle>
          <a:p>
            <a:endParaRPr dirty="0"/>
          </a:p>
        </p:txBody>
      </p:sp>
      <p:grpSp>
        <p:nvGrpSpPr>
          <p:cNvPr id="160" name="Shape 160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161" name="Shape 161"/>
            <p:cNvCxnSpPr>
              <a:stCxn id="162" idx="3"/>
              <a:endCxn id="163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164" name="Shape 164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165" name="Shape 165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7" name="Shape 167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69" name="Shape 169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3" name="Shape 173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6" name="Shape 176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63" name="Shape 163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177" name="Shape 177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178" name="Shape 178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79" name="Shape 179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182" name="Shape 182"/>
            <p:cNvCxnSpPr>
              <a:stCxn id="166" idx="3"/>
              <a:endCxn id="172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3" name="Shape 183"/>
            <p:cNvCxnSpPr>
              <a:stCxn id="168" idx="2"/>
              <a:endCxn id="179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4" name="Shape 184"/>
            <p:cNvCxnSpPr>
              <a:stCxn id="181" idx="2"/>
              <a:endCxn id="175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  <p:extLst>
      <p:ext uri="{BB962C8B-B14F-4D97-AF65-F5344CB8AC3E}">
        <p14:creationId xmlns:p14="http://schemas.microsoft.com/office/powerpoint/2010/main" val="285238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border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Shape 243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244" name="Shape 244"/>
            <p:cNvCxnSpPr>
              <a:stCxn id="245" idx="3"/>
              <a:endCxn id="246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247" name="Shape 247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248" name="Shape 248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0" name="Shape 250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2" name="Shape 252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253" name="Shape 253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5" name="Shape 245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4" name="Shape 254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56" name="Shape 256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257" name="Shape 257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260" name="Shape 260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261" name="Shape 261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2" name="Shape 262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3" name="Shape 263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264" name="Shape 264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FFC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265" name="Shape 265"/>
            <p:cNvCxnSpPr>
              <a:stCxn id="249" idx="3"/>
              <a:endCxn id="255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6" name="Shape 266"/>
            <p:cNvCxnSpPr>
              <a:stCxn id="251" idx="2"/>
              <a:endCxn id="262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267" name="Shape 267"/>
            <p:cNvCxnSpPr>
              <a:stCxn id="264" idx="2"/>
              <a:endCxn id="258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FFC00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ubtitle">
    <p:bg>
      <p:bgPr>
        <a:gradFill flip="none" rotWithShape="1">
          <a:gsLst>
            <a:gs pos="0">
              <a:srgbClr val="BB8C4A"/>
            </a:gs>
            <a:gs pos="100000">
              <a:srgbClr val="DEAD5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228600" y="228600"/>
            <a:ext cx="8762999" cy="4762499"/>
            <a:chOff x="228600" y="228600"/>
            <a:chExt cx="8762999" cy="4762499"/>
          </a:xfrm>
        </p:grpSpPr>
        <p:cxnSp>
          <p:nvCxnSpPr>
            <p:cNvPr id="40" name="Shape 40"/>
            <p:cNvCxnSpPr>
              <a:stCxn id="41" idx="3"/>
              <a:endCxn id="42" idx="2"/>
            </p:cNvCxnSpPr>
            <p:nvPr/>
          </p:nvCxnSpPr>
          <p:spPr>
            <a:xfrm>
              <a:off x="8936849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  <p:grpSp>
          <p:nvGrpSpPr>
            <p:cNvPr id="43" name="Shape 43"/>
            <p:cNvGrpSpPr/>
            <p:nvPr/>
          </p:nvGrpSpPr>
          <p:grpSpPr>
            <a:xfrm>
              <a:off x="228600" y="228600"/>
              <a:ext cx="335624" cy="335624"/>
              <a:chOff x="1545975" y="987175"/>
              <a:chExt cx="335624" cy="335624"/>
            </a:xfrm>
          </p:grpSpPr>
          <p:sp>
            <p:nvSpPr>
              <p:cNvPr id="44" name="Shape 44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5" name="Shape 45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6" name="Shape 46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7" name="Shape 47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48" name="Shape 48"/>
            <p:cNvGrpSpPr/>
            <p:nvPr/>
          </p:nvGrpSpPr>
          <p:grpSpPr>
            <a:xfrm rot="5400000">
              <a:off x="8655975" y="228600"/>
              <a:ext cx="335624" cy="335624"/>
              <a:chOff x="1545975" y="987175"/>
              <a:chExt cx="335624" cy="335624"/>
            </a:xfrm>
          </p:grpSpPr>
          <p:sp>
            <p:nvSpPr>
              <p:cNvPr id="49" name="Shape 49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1" name="Shape 41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0" name="Shape 50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1" name="Shape 51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2" name="Shape 52"/>
            <p:cNvGrpSpPr/>
            <p:nvPr/>
          </p:nvGrpSpPr>
          <p:grpSpPr>
            <a:xfrm rot="10800000">
              <a:off x="8655975" y="4655475"/>
              <a:ext cx="335624" cy="335624"/>
              <a:chOff x="1545975" y="987175"/>
              <a:chExt cx="335624" cy="335624"/>
            </a:xfrm>
          </p:grpSpPr>
          <p:sp>
            <p:nvSpPr>
              <p:cNvPr id="53" name="Shape 53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4" name="Shape 54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5" name="Shape 55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42" name="Shape 42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grpSp>
          <p:nvGrpSpPr>
            <p:cNvPr id="56" name="Shape 56"/>
            <p:cNvGrpSpPr/>
            <p:nvPr/>
          </p:nvGrpSpPr>
          <p:grpSpPr>
            <a:xfrm rot="-5400000">
              <a:off x="228600" y="4655475"/>
              <a:ext cx="335624" cy="335624"/>
              <a:chOff x="1545975" y="987175"/>
              <a:chExt cx="335624" cy="335624"/>
            </a:xfrm>
          </p:grpSpPr>
          <p:sp>
            <p:nvSpPr>
              <p:cNvPr id="57" name="Shape 57"/>
              <p:cNvSpPr/>
              <p:nvPr/>
            </p:nvSpPr>
            <p:spPr>
              <a:xfrm>
                <a:off x="1545975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8" name="Shape 58"/>
              <p:cNvSpPr/>
              <p:nvPr/>
            </p:nvSpPr>
            <p:spPr>
              <a:xfrm>
                <a:off x="1772099" y="987175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59" name="Shape 59"/>
              <p:cNvSpPr/>
              <p:nvPr/>
            </p:nvSpPr>
            <p:spPr>
              <a:xfrm>
                <a:off x="1659037" y="1100237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1545975" y="1213299"/>
                <a:ext cx="109500" cy="109500"/>
              </a:xfrm>
              <a:prstGeom prst="rect">
                <a:avLst/>
              </a:prstGeom>
              <a:noFill/>
              <a:ln w="28575" cap="flat" cmpd="sng">
                <a:solidFill>
                  <a:srgbClr val="A3132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91425" rIns="91425" bIns="91425" anchor="ctr" anchorCtr="0">
                <a:noAutofit/>
              </a:bodyPr>
              <a:lstStyle/>
              <a:p>
                <a:pPr lvl="0">
                  <a:spcBef>
                    <a:spcPts val="0"/>
                  </a:spcBef>
                  <a:buNone/>
                </a:pPr>
                <a:endParaRPr/>
              </a:p>
            </p:txBody>
          </p:sp>
        </p:grpSp>
        <p:cxnSp>
          <p:nvCxnSpPr>
            <p:cNvPr id="61" name="Shape 61"/>
            <p:cNvCxnSpPr>
              <a:stCxn id="45" idx="3"/>
              <a:endCxn id="51" idx="2"/>
            </p:cNvCxnSpPr>
            <p:nvPr/>
          </p:nvCxnSpPr>
          <p:spPr>
            <a:xfrm>
              <a:off x="564224" y="283350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2" name="Shape 62"/>
            <p:cNvCxnSpPr>
              <a:stCxn id="47" idx="2"/>
              <a:endCxn id="58" idx="3"/>
            </p:cNvCxnSpPr>
            <p:nvPr/>
          </p:nvCxnSpPr>
          <p:spPr>
            <a:xfrm>
              <a:off x="283350" y="564224"/>
              <a:ext cx="0" cy="409140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63" name="Shape 63"/>
            <p:cNvCxnSpPr>
              <a:stCxn id="60" idx="2"/>
              <a:endCxn id="54" idx="3"/>
            </p:cNvCxnSpPr>
            <p:nvPr/>
          </p:nvCxnSpPr>
          <p:spPr>
            <a:xfrm>
              <a:off x="564224" y="4936349"/>
              <a:ext cx="8091900" cy="0"/>
            </a:xfrm>
            <a:prstGeom prst="straightConnector1">
              <a:avLst/>
            </a:prstGeom>
            <a:noFill/>
            <a:ln w="28575" cap="flat" cmpd="sng">
              <a:solidFill>
                <a:srgbClr val="A31320"/>
              </a:solidFill>
              <a:prstDash val="solid"/>
              <a:round/>
              <a:headEnd type="none" w="lg" len="lg"/>
              <a:tailEnd type="none" w="lg" len="lg"/>
            </a:ln>
          </p:spPr>
        </p:cxnSp>
      </p:grp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609600" y="2954950"/>
            <a:ext cx="3651000" cy="1159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 baseline="0">
                <a:solidFill>
                  <a:srgbClr val="FFFFFF"/>
                </a:solidFill>
                <a:latin typeface="Trajan Pro" panose="02020502050506020301" pitchFamily="18" charset="0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609600" y="4059250"/>
            <a:ext cx="3651000" cy="78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60000"/>
              </a:buClr>
              <a:buSzPct val="100000"/>
              <a:buNone/>
              <a:defRPr sz="1400">
                <a:solidFill>
                  <a:srgbClr val="A31320"/>
                </a:solidFill>
              </a:defRPr>
            </a:lvl1pPr>
            <a:lvl2pPr lvl="1" rtl="0">
              <a:spcBef>
                <a:spcPts val="0"/>
              </a:spcBef>
              <a:buClr>
                <a:srgbClr val="660000"/>
              </a:buClr>
              <a:buSzPct val="100000"/>
              <a:buNone/>
              <a:defRPr sz="1400">
                <a:solidFill>
                  <a:srgbClr val="660000"/>
                </a:solidFill>
              </a:defRPr>
            </a:lvl2pPr>
            <a:lvl3pPr lvl="2" rtl="0">
              <a:spcBef>
                <a:spcPts val="0"/>
              </a:spcBef>
              <a:buClr>
                <a:srgbClr val="660000"/>
              </a:buClr>
              <a:buSzPct val="100000"/>
              <a:buNone/>
              <a:defRPr sz="1400">
                <a:solidFill>
                  <a:srgbClr val="660000"/>
                </a:solidFill>
              </a:defRPr>
            </a:lvl3pPr>
            <a:lvl4pPr lvl="3" rtl="0">
              <a:spcBef>
                <a:spcPts val="0"/>
              </a:spcBef>
              <a:buClr>
                <a:srgbClr val="660000"/>
              </a:buClr>
              <a:buSzPct val="100000"/>
              <a:buNone/>
              <a:defRPr sz="1400">
                <a:solidFill>
                  <a:srgbClr val="660000"/>
                </a:solidFill>
              </a:defRPr>
            </a:lvl4pPr>
            <a:lvl5pPr lvl="4" rtl="0">
              <a:spcBef>
                <a:spcPts val="0"/>
              </a:spcBef>
              <a:buClr>
                <a:srgbClr val="660000"/>
              </a:buClr>
              <a:buSzPct val="100000"/>
              <a:buNone/>
              <a:defRPr sz="1400">
                <a:solidFill>
                  <a:srgbClr val="660000"/>
                </a:solidFill>
              </a:defRPr>
            </a:lvl5pPr>
            <a:lvl6pPr lvl="5" rtl="0">
              <a:spcBef>
                <a:spcPts val="0"/>
              </a:spcBef>
              <a:buClr>
                <a:srgbClr val="660000"/>
              </a:buClr>
              <a:buSzPct val="100000"/>
              <a:buNone/>
              <a:defRPr sz="1400">
                <a:solidFill>
                  <a:srgbClr val="660000"/>
                </a:solidFill>
              </a:defRPr>
            </a:lvl6pPr>
            <a:lvl7pPr lvl="6" rtl="0">
              <a:spcBef>
                <a:spcPts val="0"/>
              </a:spcBef>
              <a:buClr>
                <a:srgbClr val="660000"/>
              </a:buClr>
              <a:buSzPct val="100000"/>
              <a:buNone/>
              <a:defRPr sz="1400">
                <a:solidFill>
                  <a:srgbClr val="660000"/>
                </a:solidFill>
              </a:defRPr>
            </a:lvl7pPr>
            <a:lvl8pPr lvl="7" rtl="0">
              <a:spcBef>
                <a:spcPts val="0"/>
              </a:spcBef>
              <a:buClr>
                <a:srgbClr val="660000"/>
              </a:buClr>
              <a:buSzPct val="100000"/>
              <a:buNone/>
              <a:defRPr sz="1400">
                <a:solidFill>
                  <a:srgbClr val="660000"/>
                </a:solidFill>
              </a:defRPr>
            </a:lvl8pPr>
            <a:lvl9pPr lvl="8" rtl="0">
              <a:spcBef>
                <a:spcPts val="0"/>
              </a:spcBef>
              <a:buClr>
                <a:srgbClr val="660000"/>
              </a:buClr>
              <a:buSzPct val="100000"/>
              <a:buNone/>
              <a:defRPr sz="1400">
                <a:solidFill>
                  <a:srgbClr val="660000"/>
                </a:solidFill>
              </a:defRPr>
            </a:lvl9pPr>
          </a:lstStyle>
          <a:p>
            <a:endParaRPr/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2BA68B19-78D9-4695-9F71-D72B5570C5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3473" y="1045147"/>
            <a:ext cx="669622" cy="8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19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31320"/>
            </a:gs>
            <a:gs pos="100000">
              <a:srgbClr val="D2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27" y="0"/>
            <a:ext cx="9144000" cy="51435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714000" y="738875"/>
            <a:ext cx="5496600" cy="4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1pPr>
            <a:lvl2pPr lvl="1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2pPr>
            <a:lvl3pPr lvl="2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3pPr>
            <a:lvl4pPr lvl="3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4pPr>
            <a:lvl5pPr lvl="4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5pPr>
            <a:lvl6pPr lvl="5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6pPr>
            <a:lvl7pPr lvl="6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7pPr>
            <a:lvl8pPr lvl="7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8pPr>
            <a:lvl9pPr lvl="8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714000" y="1375425"/>
            <a:ext cx="5496600" cy="31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EBBD2D"/>
              </a:buClr>
              <a:buSzPct val="100000"/>
              <a:buFont typeface="Raleway"/>
              <a:buChar char="☉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480"/>
              </a:spcBef>
              <a:buClr>
                <a:srgbClr val="EBBD2D"/>
              </a:buClr>
              <a:buSzPct val="100000"/>
              <a:buFont typeface="Raleway"/>
              <a:buChar char="๏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480"/>
              </a:spcBef>
              <a:buClr>
                <a:srgbClr val="EBBD2D"/>
              </a:buClr>
              <a:buSzPct val="100000"/>
              <a:buFont typeface="Raleway"/>
              <a:buChar char="๏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360"/>
              </a:spcBef>
              <a:buClr>
                <a:srgbClr val="EBBD2D"/>
              </a:buClr>
              <a:buSzPct val="100000"/>
              <a:buFont typeface="Raleway"/>
              <a:buChar char="๏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360"/>
              </a:spcBef>
              <a:buClr>
                <a:srgbClr val="EBBD2D"/>
              </a:buClr>
              <a:buSzPct val="100000"/>
              <a:buFont typeface="Raleway"/>
              <a:buChar char="๏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360"/>
              </a:spcBef>
              <a:buClr>
                <a:srgbClr val="EBBD2D"/>
              </a:buClr>
              <a:buSzPct val="100000"/>
              <a:buFont typeface="Raleway"/>
              <a:buChar char="๏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360"/>
              </a:spcBef>
              <a:buClr>
                <a:srgbClr val="FFFFFF"/>
              </a:buClr>
              <a:buSzPct val="100000"/>
              <a:buFont typeface="Raleway"/>
              <a:defRPr sz="2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62" r:id="rId3"/>
    <p:sldLayoutId id="2147483660" r:id="rId4"/>
    <p:sldLayoutId id="2147483661" r:id="rId5"/>
    <p:sldLayoutId id="2147483657" r:id="rId6"/>
    <p:sldLayoutId id="214748366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B79433"/>
          </a:solidFill>
          <a:latin typeface="Trajan Pro" panose="02020502050506020301" pitchFamily="18" charset="0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ctrTitle"/>
          </p:nvPr>
        </p:nvSpPr>
        <p:spPr>
          <a:xfrm>
            <a:off x="617136" y="2856667"/>
            <a:ext cx="4147349" cy="591138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/>
            <a:br>
              <a:rPr lang="pt-BR" dirty="0"/>
            </a:br>
            <a:br>
              <a:rPr lang="pt-BR" dirty="0">
                <a:solidFill>
                  <a:srgbClr val="FFC000"/>
                </a:solidFill>
              </a:rPr>
            </a:br>
            <a:r>
              <a:rPr lang="pt-BR" sz="3200" b="1" spc="300" dirty="0">
                <a:solidFill>
                  <a:srgbClr val="FFC000"/>
                </a:solidFill>
              </a:rPr>
              <a:t>Título</a:t>
            </a:r>
            <a:endParaRPr lang="pt-BR" sz="2200" b="1" spc="300" dirty="0">
              <a:solidFill>
                <a:srgbClr val="FFC000"/>
              </a:solidFill>
            </a:endParaRPr>
          </a:p>
        </p:txBody>
      </p:sp>
      <p:sp>
        <p:nvSpPr>
          <p:cNvPr id="6" name="Shape 298">
            <a:extLst>
              <a:ext uri="{FF2B5EF4-FFF2-40B4-BE49-F238E27FC236}">
                <a16:creationId xmlns:a16="http://schemas.microsoft.com/office/drawing/2014/main" id="{6268E6C5-4342-4B6D-B4CC-E08D81B4E6A0}"/>
              </a:ext>
            </a:extLst>
          </p:cNvPr>
          <p:cNvSpPr txBox="1">
            <a:spLocks/>
          </p:cNvSpPr>
          <p:nvPr/>
        </p:nvSpPr>
        <p:spPr>
          <a:xfrm>
            <a:off x="448194" y="3207338"/>
            <a:ext cx="4485232" cy="6656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Trirong"/>
              <a:buNone/>
              <a:defRPr sz="4800" b="0" i="0" u="none" strike="noStrike" cap="none" baseline="0">
                <a:solidFill>
                  <a:srgbClr val="FFFFFF"/>
                </a:solidFill>
                <a:latin typeface="Trajan Pro" panose="02020502050506020301" pitchFamily="18" charset="0"/>
                <a:ea typeface="Trirong"/>
                <a:cs typeface="Trirong"/>
                <a:sym typeface="Trirong"/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buNone/>
              <a:defRPr sz="4800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buNone/>
              <a:defRPr sz="4800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buNone/>
              <a:defRPr sz="4800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buNone/>
              <a:defRPr sz="4800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buNone/>
              <a:defRPr sz="4800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buNone/>
              <a:defRPr sz="4800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buNone/>
              <a:defRPr sz="4800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buFont typeface="Trirong"/>
              <a:buNone/>
              <a:defRPr sz="4800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defRPr>
            </a:lvl9pPr>
          </a:lstStyle>
          <a:p>
            <a:pPr algn="ctr"/>
            <a:r>
              <a:rPr lang="en-US" sz="2100" dirty="0" err="1">
                <a:solidFill>
                  <a:schemeClr val="bg1"/>
                </a:solidFill>
              </a:rPr>
              <a:t>Subtítulo</a:t>
            </a:r>
            <a:endParaRPr lang="pt-BR" sz="2100" dirty="0">
              <a:solidFill>
                <a:schemeClr val="bg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B2A013D-EB61-4C3E-A027-9A472E7B4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169" y="1270512"/>
            <a:ext cx="1115285" cy="14189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2376000" y="1894063"/>
            <a:ext cx="4392000" cy="243370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r>
              <a:rPr lang="pt-BR" sz="1200" i="0" dirty="0">
                <a:latin typeface="Trajan Pro" panose="02020502050506020301" pitchFamily="18" charset="0"/>
              </a:rPr>
              <a:t>“Na medida em que os instrumentos de comunicação social afirmam e promovem os valores espirituais de uma humanidade sempre empenhada na pesquisa, contribuem para o dia de uma nova criação, quando a paternidade de Deus será universalmente reconhecida e reinarão a justiça e a paz”</a:t>
            </a:r>
          </a:p>
          <a:p>
            <a:pPr>
              <a:buNone/>
            </a:pPr>
            <a:endParaRPr lang="pt-BR" sz="1000" dirty="0"/>
          </a:p>
          <a:p>
            <a:pPr lvl="0">
              <a:buNone/>
            </a:pPr>
            <a:r>
              <a:rPr lang="pt-BR" sz="1200" b="1" i="0" dirty="0">
                <a:solidFill>
                  <a:srgbClr val="FFC000"/>
                </a:solidFill>
                <a:latin typeface="Trajan Pro" panose="02020502050506020301" pitchFamily="18" charset="0"/>
              </a:rPr>
              <a:t>Papa Paulo VI</a:t>
            </a:r>
          </a:p>
          <a:p>
            <a:pPr lvl="0">
              <a:spcBef>
                <a:spcPts val="0"/>
              </a:spcBef>
              <a:buNone/>
            </a:pPr>
            <a:endParaRPr lang="en" sz="1400" b="1" i="0" dirty="0">
              <a:solidFill>
                <a:srgbClr val="FFC000"/>
              </a:solidFill>
              <a:latin typeface="Trajan Pro" panose="02020502050506020301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09FF60F-B61D-4B66-8B22-50AB269F8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249" y="815731"/>
            <a:ext cx="761752" cy="96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ctrTitle"/>
          </p:nvPr>
        </p:nvSpPr>
        <p:spPr>
          <a:xfrm>
            <a:off x="609599" y="2954950"/>
            <a:ext cx="6071528" cy="1159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1.</a:t>
            </a:r>
          </a:p>
          <a:p>
            <a:pPr lvl="0"/>
            <a:r>
              <a:rPr lang="pt-BR" dirty="0"/>
              <a:t>Tópico 1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26929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8BCCFB8-6604-4179-836C-1D113A9F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000" y="738875"/>
            <a:ext cx="7710582" cy="448200"/>
          </a:xfrm>
        </p:spPr>
        <p:txBody>
          <a:bodyPr/>
          <a:lstStyle/>
          <a:p>
            <a:r>
              <a:rPr lang="en-US" b="1" dirty="0" err="1">
                <a:solidFill>
                  <a:srgbClr val="FFC000"/>
                </a:solidFill>
              </a:rPr>
              <a:t>Título</a:t>
            </a:r>
            <a:endParaRPr lang="pt-BR" b="1" dirty="0">
              <a:solidFill>
                <a:srgbClr val="FFC000"/>
              </a:solidFill>
            </a:endParaRPr>
          </a:p>
        </p:txBody>
      </p:sp>
      <p:sp>
        <p:nvSpPr>
          <p:cNvPr id="27" name="Espaço Reservado para Texto 4">
            <a:extLst>
              <a:ext uri="{FF2B5EF4-FFF2-40B4-BE49-F238E27FC236}">
                <a16:creationId xmlns:a16="http://schemas.microsoft.com/office/drawing/2014/main" id="{5D54D5BB-B07D-4F83-9526-A39595CE4E57}"/>
              </a:ext>
            </a:extLst>
          </p:cNvPr>
          <p:cNvSpPr txBox="1">
            <a:spLocks/>
          </p:cNvSpPr>
          <p:nvPr/>
        </p:nvSpPr>
        <p:spPr>
          <a:xfrm>
            <a:off x="714000" y="1469716"/>
            <a:ext cx="3886576" cy="9809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ct val="100000"/>
              <a:buFont typeface="Raleway"/>
              <a:buChar char="☉"/>
              <a:defRPr sz="1800" b="0" i="0" u="none" strike="noStrike" cap="none" baseline="0">
                <a:solidFill>
                  <a:srgbClr val="A3132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ct val="100000"/>
              <a:buFont typeface="Raleway"/>
              <a:buChar char="๏"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ct val="100000"/>
              <a:buFont typeface="Raleway"/>
              <a:buChar char="๏"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ct val="100000"/>
              <a:buFont typeface="Raleway"/>
              <a:buChar char="๏"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ct val="100000"/>
              <a:buFont typeface="Raleway"/>
              <a:buChar char="๏"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ct val="100000"/>
              <a:buFont typeface="Raleway"/>
              <a:buChar char="๏"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Raleway"/>
              <a:buNone/>
              <a:defRPr sz="1800" b="0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just">
              <a:buNone/>
            </a:pPr>
            <a:r>
              <a:rPr lang="pt-BR" sz="1100" dirty="0"/>
              <a:t>Descrição</a:t>
            </a:r>
          </a:p>
        </p:txBody>
      </p:sp>
    </p:spTree>
    <p:extLst>
      <p:ext uri="{BB962C8B-B14F-4D97-AF65-F5344CB8AC3E}">
        <p14:creationId xmlns:p14="http://schemas.microsoft.com/office/powerpoint/2010/main" val="511213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C62A70F9-5FCC-4589-93CC-F673B5499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424" y="644255"/>
            <a:ext cx="3886576" cy="336889"/>
          </a:xfrm>
        </p:spPr>
        <p:txBody>
          <a:bodyPr/>
          <a:lstStyle/>
          <a:p>
            <a:pPr marL="171450" indent="-171450"/>
            <a:r>
              <a:rPr lang="pt-BR" sz="1100" b="1" dirty="0"/>
              <a:t>Tópicos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A9C8F2C1-7006-4542-826E-AFA6B8786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132505"/>
              </p:ext>
            </p:extLst>
          </p:nvPr>
        </p:nvGraphicFramePr>
        <p:xfrm>
          <a:off x="879681" y="1278044"/>
          <a:ext cx="2418196" cy="91440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781534">
                  <a:extLst>
                    <a:ext uri="{9D8B030D-6E8A-4147-A177-3AD203B41FA5}">
                      <a16:colId xmlns:a16="http://schemas.microsoft.com/office/drawing/2014/main" val="4005990140"/>
                    </a:ext>
                  </a:extLst>
                </a:gridCol>
                <a:gridCol w="736852">
                  <a:extLst>
                    <a:ext uri="{9D8B030D-6E8A-4147-A177-3AD203B41FA5}">
                      <a16:colId xmlns:a16="http://schemas.microsoft.com/office/drawing/2014/main" val="1234862255"/>
                    </a:ext>
                  </a:extLst>
                </a:gridCol>
                <a:gridCol w="899810">
                  <a:extLst>
                    <a:ext uri="{9D8B030D-6E8A-4147-A177-3AD203B41FA5}">
                      <a16:colId xmlns:a16="http://schemas.microsoft.com/office/drawing/2014/main" val="2006770187"/>
                    </a:ext>
                  </a:extLst>
                </a:gridCol>
              </a:tblGrid>
              <a:tr h="216000">
                <a:tc gridSpan="3"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latin typeface="Raleway" panose="020B0604020202020204" charset="0"/>
                        </a:rPr>
                        <a:t>Tabela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1529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latin typeface="Raleway" panose="020B0604020202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latin typeface="Raleway" panose="020B0604020202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>
                          <a:latin typeface="Raleway" panose="020B060402020202020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028596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Raleway" panose="020B0604020202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Raleway" panose="020B060402020202020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Raleway" panose="020B060402020202020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581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Raleway" panose="020B060402020202020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dirty="0">
                          <a:latin typeface="Raleway" panose="020B060402020202020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>
                          <a:latin typeface="Raleway" panose="020B060402020202020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516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32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Shape 470"/>
          <p:cNvSpPr txBox="1">
            <a:spLocks noGrp="1"/>
          </p:cNvSpPr>
          <p:nvPr>
            <p:ph type="subTitle" idx="4294967295"/>
          </p:nvPr>
        </p:nvSpPr>
        <p:spPr>
          <a:xfrm>
            <a:off x="1275149" y="2439791"/>
            <a:ext cx="6593700" cy="59041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pt-BR" sz="3600" dirty="0">
                <a:solidFill>
                  <a:srgbClr val="FFFFFF"/>
                </a:solidFill>
                <a:latin typeface="Trirong"/>
                <a:ea typeface="Trirong"/>
                <a:cs typeface="Trirong"/>
                <a:sym typeface="Trirong"/>
              </a:rPr>
              <a:t>Obrigada</a:t>
            </a:r>
            <a:endParaRPr lang="en" dirty="0">
              <a:solidFill>
                <a:srgbClr val="FFFFFF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A81EA3-3971-4A4C-9345-6DDD38D4B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249" y="3532233"/>
            <a:ext cx="761752" cy="969150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8E840D54-98A0-4FB3-99D7-727847EF98AF}"/>
              </a:ext>
            </a:extLst>
          </p:cNvPr>
          <p:cNvSpPr txBox="1">
            <a:spLocks/>
          </p:cNvSpPr>
          <p:nvPr/>
        </p:nvSpPr>
        <p:spPr>
          <a:xfrm>
            <a:off x="1683083" y="1030058"/>
            <a:ext cx="5777831" cy="11093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BBD2D"/>
              </a:buClr>
              <a:buSzPct val="100000"/>
              <a:buFont typeface="Trirong"/>
              <a:buNone/>
              <a:defRPr sz="2400" b="0" i="0" u="none" strike="noStrike" cap="none" baseline="0">
                <a:solidFill>
                  <a:srgbClr val="EBBD2D"/>
                </a:solidFill>
                <a:latin typeface="Trajan Pro" panose="02020502050506020301" pitchFamily="18" charset="0"/>
                <a:ea typeface="Trirong"/>
                <a:cs typeface="Trirong"/>
                <a:sym typeface="Trirong"/>
              </a:defRPr>
            </a:lvl1pPr>
            <a:lvl2pPr lvl="1" rtl="0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2pPr>
            <a:lvl3pPr lvl="2" rtl="0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3pPr>
            <a:lvl4pPr lvl="3" rtl="0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4pPr>
            <a:lvl5pPr lvl="4" rtl="0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5pPr>
            <a:lvl6pPr lvl="5" rtl="0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6pPr>
            <a:lvl7pPr lvl="6" rtl="0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7pPr>
            <a:lvl8pPr lvl="7" rtl="0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8pPr>
            <a:lvl9pPr lvl="8" rtl="0">
              <a:spcBef>
                <a:spcPts val="0"/>
              </a:spcBef>
              <a:buClr>
                <a:srgbClr val="EBBD2D"/>
              </a:buClr>
              <a:buSzPct val="100000"/>
              <a:buFont typeface="Trirong"/>
              <a:buNone/>
              <a:defRPr sz="2400">
                <a:solidFill>
                  <a:srgbClr val="EBBD2D"/>
                </a:solidFill>
                <a:latin typeface="Trirong"/>
                <a:ea typeface="Trirong"/>
                <a:cs typeface="Trirong"/>
                <a:sym typeface="Trirong"/>
              </a:defRPr>
            </a:lvl9pPr>
          </a:lstStyle>
          <a:p>
            <a:pPr algn="ctr"/>
            <a:r>
              <a:rPr lang="en-US" sz="3600" dirty="0">
                <a:solidFill>
                  <a:srgbClr val="FFC000"/>
                </a:solidFill>
                <a:latin typeface="Great Vibes" panose="02000507080000020002" pitchFamily="50" charset="0"/>
              </a:rPr>
              <a:t>Juntas, </a:t>
            </a:r>
            <a:r>
              <a:rPr lang="en-US" sz="3600" dirty="0" err="1">
                <a:solidFill>
                  <a:srgbClr val="FFC000"/>
                </a:solidFill>
                <a:latin typeface="Great Vibes" panose="02000507080000020002" pitchFamily="50" charset="0"/>
              </a:rPr>
              <a:t>rumo</a:t>
            </a:r>
            <a:r>
              <a:rPr lang="en-US" sz="3600" dirty="0">
                <a:solidFill>
                  <a:srgbClr val="FFC000"/>
                </a:solidFill>
                <a:latin typeface="Great Vibes" panose="02000507080000020002" pitchFamily="50" charset="0"/>
              </a:rPr>
              <a:t> à </a:t>
            </a:r>
            <a:r>
              <a:rPr lang="en-US" sz="3600" dirty="0" err="1">
                <a:solidFill>
                  <a:srgbClr val="FFC000"/>
                </a:solidFill>
                <a:latin typeface="Great Vibes" panose="02000507080000020002" pitchFamily="50" charset="0"/>
              </a:rPr>
              <a:t>Canonização</a:t>
            </a:r>
            <a:r>
              <a:rPr lang="en-US" sz="3600" dirty="0">
                <a:solidFill>
                  <a:srgbClr val="FFC000"/>
                </a:solidFill>
                <a:latin typeface="Great Vibes" panose="02000507080000020002" pitchFamily="50" charset="0"/>
              </a:rPr>
              <a:t>!</a:t>
            </a:r>
            <a:r>
              <a:rPr lang="en-US" sz="3600" dirty="0">
                <a:latin typeface="Great Vibes" panose="02000507080000020002" pitchFamily="50" charset="0"/>
              </a:rPr>
              <a:t> </a:t>
            </a:r>
            <a:endParaRPr lang="pt-BR" sz="3600" dirty="0">
              <a:solidFill>
                <a:srgbClr val="FFC000"/>
              </a:solidFill>
              <a:latin typeface="Great Vibes" panose="02000507080000020002" pitchFamily="50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hinese New Year 2016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77</Words>
  <Application>Microsoft Office PowerPoint</Application>
  <PresentationFormat>Apresentação na tela (16:9)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Raleway</vt:lpstr>
      <vt:lpstr>Arial</vt:lpstr>
      <vt:lpstr>Trajan Pro</vt:lpstr>
      <vt:lpstr>Calibri</vt:lpstr>
      <vt:lpstr>Great Vibes</vt:lpstr>
      <vt:lpstr>Trirong</vt:lpstr>
      <vt:lpstr>Chinese New Year 2016</vt:lpstr>
      <vt:lpstr>  Título</vt:lpstr>
      <vt:lpstr>Apresentação do PowerPoint</vt:lpstr>
      <vt:lpstr>1. Tópico 1</vt:lpstr>
      <vt:lpstr>Título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Guilherme</dc:creator>
  <cp:lastModifiedBy>Lucas</cp:lastModifiedBy>
  <cp:revision>166</cp:revision>
  <dcterms:modified xsi:type="dcterms:W3CDTF">2018-11-08T10:20:47Z</dcterms:modified>
</cp:coreProperties>
</file>